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9" r:id="rId1"/>
  </p:sldMasterIdLst>
  <p:notesMasterIdLst>
    <p:notesMasterId r:id="rId4"/>
  </p:notesMasterIdLst>
  <p:sldIdLst>
    <p:sldId id="267" r:id="rId2"/>
    <p:sldId id="288" r:id="rId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uardo Andres Jones Chavez" initials="EAJC" lastIdx="1" clrIdx="0">
    <p:extLst>
      <p:ext uri="{19B8F6BF-5375-455C-9EA6-DF929625EA0E}">
        <p15:presenceInfo xmlns:p15="http://schemas.microsoft.com/office/powerpoint/2012/main" userId="Eduardo Andres Jones Chav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735" autoAdjust="0"/>
    <p:restoredTop sz="94660" autoAdjust="0"/>
  </p:normalViewPr>
  <p:slideViewPr>
    <p:cSldViewPr snapToGrid="0">
      <p:cViewPr varScale="1">
        <p:scale>
          <a:sx n="90" d="100"/>
          <a:sy n="90" d="100"/>
        </p:scale>
        <p:origin x="91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441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23B1-FAD9-49F4-855C-E6AA5B686F8A}" type="datetimeFigureOut">
              <a:rPr lang="es-CL" smtClean="0"/>
              <a:t>26-05-2018</a:t>
            </a:fld>
            <a:endParaRPr lang="es-CL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BF536-5814-4773-AD42-FDEB5F8B13E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12112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55AB8-9C60-4E76-8875-C1AB243EF5E7}" type="datetime1">
              <a:rPr lang="es-CL" smtClean="0"/>
              <a:t>26-05-2018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5543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06AA4-6700-4D1D-B7FF-2C5509FB1E0C}" type="datetime1">
              <a:rPr lang="es-CL" smtClean="0"/>
              <a:t>26-05-2018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0859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39DF-4A9D-4442-8B6F-A561B90D4653}" type="datetime1">
              <a:rPr lang="es-CL" smtClean="0"/>
              <a:t>26-05-2018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972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C4237-314C-4FC2-A69D-B861651D360A}" type="datetime1">
              <a:rPr lang="es-CL" smtClean="0"/>
              <a:t>26-05-2018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600" b="1" cap="none" baseline="0"/>
            </a:lvl1pPr>
          </a:lstStyle>
          <a:p>
            <a:r>
              <a:rPr lang="es-CL"/>
              <a:t>Christian Melcherts Fuentes</a:t>
            </a:r>
            <a:endParaRPr lang="es-C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38753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09100-D374-4652-A0D5-90DA41272368}" type="datetime1">
              <a:rPr lang="es-CL" smtClean="0"/>
              <a:t>26-05-2018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49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43840" y="286603"/>
            <a:ext cx="10424160" cy="119167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630680"/>
            <a:ext cx="5760718" cy="4587240"/>
          </a:xfr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630680"/>
            <a:ext cx="5654040" cy="458723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D360F-3B96-4983-85B8-0923D9CA571F}" type="datetime1">
              <a:rPr lang="es-CL" smtClean="0"/>
              <a:t>26-05-2018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52997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245BC-E9E6-4B49-9B00-59C0EC239936}" type="datetime1">
              <a:rPr lang="es-CL" smtClean="0"/>
              <a:t>26-05-2018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3298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D79E-A8BB-4835-9E84-EC3AA83B1946}" type="datetime1">
              <a:rPr lang="es-CL" smtClean="0"/>
              <a:t>26-05-2018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19894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A8D07-05D5-4CFF-AA27-2E47D9D631D2}" type="datetime1">
              <a:rPr lang="es-CL" smtClean="0"/>
              <a:t>26-05-2018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s-CL"/>
              <a:t>Christian Melcherts Fuentes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48267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3A7CE13-9BF8-4169-9A5E-67F4592947FC}" type="datetime1">
              <a:rPr lang="es-CL" smtClean="0"/>
              <a:t>26-05-2018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s-CL"/>
              <a:t>Christian Melcherts Fuentes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55232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E2D1F-DF68-4701-93D8-BF33E5490555}" type="datetime1">
              <a:rPr lang="es-CL" smtClean="0"/>
              <a:t>26-05-2018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50213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" y="286603"/>
            <a:ext cx="10347960" cy="12221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" y="1630680"/>
            <a:ext cx="11597640" cy="46329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7C95AA5-391F-4052-BD86-1D5C213E8AF4}" type="datetime1">
              <a:rPr lang="es-CL" smtClean="0"/>
              <a:t>26-05-2018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s-CL"/>
              <a:t>Christian Melcherts Fuentes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9426EBA-17EA-483F-B03F-7D0C119C5182}" type="slidenum">
              <a:rPr lang="es-CL" smtClean="0"/>
              <a:pPr/>
              <a:t>‹Nº›</a:t>
            </a:fld>
            <a:endParaRPr lang="es-CL"/>
          </a:p>
        </p:txBody>
      </p:sp>
      <p:cxnSp>
        <p:nvCxnSpPr>
          <p:cNvPr id="10" name="Straight Connector 9"/>
          <p:cNvCxnSpPr/>
          <p:nvPr/>
        </p:nvCxnSpPr>
        <p:spPr>
          <a:xfrm>
            <a:off x="263892" y="1402566"/>
            <a:ext cx="10327908" cy="14754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5782" y="182880"/>
            <a:ext cx="1337618" cy="14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8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Video Mantenedores</a:t>
            </a: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pic>
        <p:nvPicPr>
          <p:cNvPr id="7" name="Rec 00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2" y="1583267"/>
            <a:ext cx="10713461" cy="4968009"/>
          </a:xfrm>
        </p:spPr>
      </p:pic>
    </p:spTree>
    <p:extLst>
      <p:ext uri="{BB962C8B-B14F-4D97-AF65-F5344CB8AC3E}">
        <p14:creationId xmlns:p14="http://schemas.microsoft.com/office/powerpoint/2010/main" val="318196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Video Aplicación</a:t>
            </a: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Christian Melcherts Fuentes</a:t>
            </a:r>
          </a:p>
        </p:txBody>
      </p:sp>
      <p:pic>
        <p:nvPicPr>
          <p:cNvPr id="4" name="Rec 000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41681" y="0"/>
            <a:ext cx="3766185" cy="6559363"/>
          </a:xfrm>
        </p:spPr>
      </p:pic>
    </p:spTree>
    <p:extLst>
      <p:ext uri="{BB962C8B-B14F-4D97-AF65-F5344CB8AC3E}">
        <p14:creationId xmlns:p14="http://schemas.microsoft.com/office/powerpoint/2010/main" val="2455792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ció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1954</TotalTime>
  <Words>10</Words>
  <Application>Microsoft Office PowerPoint</Application>
  <PresentationFormat>Panorámica</PresentationFormat>
  <Paragraphs>4</Paragraphs>
  <Slides>2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5" baseType="lpstr">
      <vt:lpstr>Calibri</vt:lpstr>
      <vt:lpstr>Calibri Light</vt:lpstr>
      <vt:lpstr>Retrospección</vt:lpstr>
      <vt:lpstr>Video Mantenedores</vt:lpstr>
      <vt:lpstr>Video Aplicación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MiniMapp: Aplicación móvil de localización de jugadores</dc:title>
  <dc:creator>Microsoft</dc:creator>
  <cp:lastModifiedBy>Microsoft</cp:lastModifiedBy>
  <cp:revision>68</cp:revision>
  <dcterms:created xsi:type="dcterms:W3CDTF">2017-12-13T11:23:10Z</dcterms:created>
  <dcterms:modified xsi:type="dcterms:W3CDTF">2018-05-26T23:00:02Z</dcterms:modified>
</cp:coreProperties>
</file>

<file path=docProps/thumbnail.jpeg>
</file>